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8C9FB9-1E08-4B7D-B7E8-9FE9CE9AE66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296B63-B908-4DAA-A312-8229DADF20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Kyra </a:t>
            </a:r>
            <a:r>
              <a:rPr lang="en-US" dirty="0" err="1" smtClean="0"/>
              <a:t>Szczesek</a:t>
            </a:r>
            <a:endParaRPr lang="en-US" dirty="0"/>
          </a:p>
        </p:txBody>
      </p:sp>
      <p:pic>
        <p:nvPicPr>
          <p:cNvPr id="10242" name="Picture 2" descr="http://thumbs.dreamstime.com/z/set-vector-insects-isolated-white-background-32487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90992"/>
            <a:ext cx="3048000" cy="5067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reproduce sexually, meaning 2 insects are needed to make an offspring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facts about insects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insect’s body is segmented into 3 parts. (head, thorax, abdomen)</a:t>
            </a:r>
          </a:p>
          <a:p>
            <a:r>
              <a:rPr lang="en-US" dirty="0" smtClean="0"/>
              <a:t>Insects Reproduce sexually</a:t>
            </a:r>
          </a:p>
          <a:p>
            <a:r>
              <a:rPr lang="en-US" dirty="0" smtClean="0"/>
              <a:t>An insect’s Blood moves freely in their system (open circulatory system) </a:t>
            </a:r>
          </a:p>
          <a:p>
            <a:r>
              <a:rPr lang="en-US" dirty="0" smtClean="0"/>
              <a:t>Insects get oxygen by openings on the sides of their abdomen.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make their own proteins and build organic molecules inside their body.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have an open circulatory system, which means blood flows freely in their body.</a:t>
            </a:r>
            <a:endParaRPr lang="en-US" dirty="0"/>
          </a:p>
        </p:txBody>
      </p:sp>
      <p:pic>
        <p:nvPicPr>
          <p:cNvPr id="7170" name="Picture 2" descr="http://bioserv.fiu.edu/~walterm/human_online/cardio_sys/circulatory_system_files/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14800"/>
            <a:ext cx="274320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get rid of waste by using their digestive system. Their food moves through their body and exits through their anus.</a:t>
            </a:r>
            <a:endParaRPr lang="en-US" dirty="0"/>
          </a:p>
        </p:txBody>
      </p:sp>
      <p:sp>
        <p:nvSpPr>
          <p:cNvPr id="6146" name="AutoShape 2" descr="data:image/jpeg;base64,/9j/4AAQSkZJRgABAQAAAQABAAD/2wCEAAkGBxQSEhUUEBQVFRIUFhYaFhgXFxwYGRgYFh0YHxcaFx4cHiggGBsmGxcYITEhJSkrLi4uGh83ODMsOCgvLisBCgoKDg0OGxAQGy8kICQvNDcsNC0sMCw0LCw0LCwuLC0sLCwsMiwsLCwvLCw0LCw2LSwsMCw0LCwvLCwsNCwvLP/AABEIAMMBAwMBIgACEQEDEQH/xAAcAAEAAgMBAQEAAAAAAAAAAAAABQYCAwQHAQj/xABIEAACAQIEAwUEBQgHBwUAAAABAhEAAwQSITEFQVEGEyJhcTJSgZEHFCNCoRUzYoKSscHRJFNjcnPC8TRDk6Ky0/BEZKOz4v/EABkBAQADAQEAAAAAAAAAAAAAAAACAwQBBf/EAC8RAAICAQIEBAUDBQAAAAAAAAABAgMRITEEEkFREyJhgZGx0eHwMnGhFCNSwfH/2gAMAwEAAhEDEQA/APcaUpQClKUApSlAKUpQClKUApSlAKUpQClKUApSlAKUpQClKUApSlAKUpQClKUApSlAKUpQClKUApSlAKUpQClKUApSlAKUr5NAfaV8mk0B9pXyaTQH2lKTQClfJr7NAKV8JoDQH2lKUApSlAKUpQClKie1XGvqWFuYgpn7vL4cwQHMyrqxBCgZpJ8qAlqVTuCdpGxNlb03VzNcEWhbuJ9ncuISpKSV+zn9ZakL3ESpI7zEEgAmEtRqJEHJB/hz5VW7EjuCw0qNFp/6678rf/brZgb7Z3tsc2UKQxABhp0MQJkHUAaEep7GxSeEGsHdSlKmcFK0Y28yKSiF30CqDGpMSSfZUbk66AwCdDVOOdqr9kNa7pUxIIhic9koTplMhs8aZWAg66iMxI45Jblxmq83bLDK91bhdEtXGttdZD3RuLEoGEw0kABoLH2Zqi2O0rpd+tb3QbiXZJy3lRvs7YGi2lCnOrCZkmDmNaO0vaK2oxF2wtxLeLw5a7burli5bIy5RqPGCwYjpJO1S5SvxOx6lwTjVrFJntZhopKuuVwGEoSp1AYag7H51I1+fLPbCcRYa0JNsKtsC62a2WMZFcrlCZcxK5CNhtXpvYvtU+KAuXLlsWoYeJwGzrlnw92oX2tIdwRzFcaJRmmXalcD8ZsjNLjwTm0PISY010BOnut0MfW4vZGhuKDtrO/T1rhMju2q4o2B9SYqwebhBUHugr5gpbY5suo16dKjeF4e6lmyt/6r34S2t3ME/OZFLwFA19o7x7MAa1Z8ac1lyuua20RzlTEVX8VibTXSYw7KT7RvKGIyrqROmsj9UVTd0JRPtu05G2CMbwN+RnpqRWWItHdfqgBJCSBqBPON9vlXGL1pQwNvDFSpHhur4vGPDlnoA29deGuYd1PfCwnikL3qEagSdG3nN8PjVGCRpUXOa4P2gCRBgeEkxPJSdOsetbe6JS7nXDSLbsvde0CBo08oPMc4rob6mSDnsSJgi4oI0I0OaQYJ9JrXexeFw9p2tPZSEaIdTJA0AEnMdFEc4Aodwar/AB0oq6yxA/GuR+0FxmFu2C1xjAA6nl/HyAJOgqrLjc8FQBcI0QGFPnak6H+zJ/ukjwrd+FcNTBYd8Q5Fy73ZYsDI2kJbPMExr94xsIA7Hmm99DdPw646rzdvzp8yK4xxi7bYWrZ7y6GC6bPffZV6IinfqSTEVbLGXDWJvXPYWbjnmfvH56AegqqdhsD3t+5iLni7km2h63XGa+/r4goPmwrn7fcSN28MMslLQVnUffuP+bQjmNQY5+LyqNM2oO6XXZenRe5RbFOaqXTd+vX4GWC4hiOIYnwE27Q1/wANDsTy7xuQ5b6wImr/AGuweHK2u8nkPEus7auwLz1EzXzGYcYHh7iYcj7R+Ze4QHYHyBMf3RXlPAuE9+WvPJuOWbQ6j09NqtcnUsy1b3/O35udpoV2caJHt2E4iL4BsapIzMZEbEqBuWgjeAJ57VpPBmggX7okAbzELE+ux9R0kHzvsxjTgrkgk2iYdeeXy6kHUeemmYkesW3DAFTIIBBGxB2Iq6uamsoz3UuqWGcmAwboZe6zkiIMwNSdJJ6xJ1gD45Y/CtcjJca2RsRrrI3HPY/Os+IYxbNtrlwwqj59APMnSvKOJfStea4RhrYyA6Hr8SDPPkPjuZOSW5yuqdjxFZPR7OGvMDGIYEEq3gEypMHeBIIPpFStpSAATJAEnr5148vb3GsrFECuWWYymdInVNTAA5bCsF7WcVOuZf2RP8vwqt3wXUvXA3Poez1rxF0IpZth8d9AAOZJ0AG5NeSYP6TcVaYDEWs4kbAFjPIBQvPyJ8jVywePPEGOQ5bdvR4aSDqGCkc/aXNyhhoZqSmpbFFlU635kb8VdyZEa+1pu6SFVM2ozSZgg7RHl51pGIBlhi2AXX82YAyqYM6EiZjz5xpuu4ru0tfbW7a93b8LCWOm67xy1g7HSsb1+4JBxdkSB91QRIMH4yN52FZQY2cUuU/0pyJSDkiM0wNpMjn6VMYL/aLv9y3/AJ6j7d25cdu6xFojUqoWSo1jNz9orPkCNzI7OFBu9fPGbu7Ux18fkP3CrKv1HJbEtSlK0kDg4rxA2wFtIbt9we7tgxMRLMdkQSJY9QBJIBp/G+yVlUD33u3LtzIDbtBVOIxJJYsWKlgvlMIidF0vFvCqHa595woJ6KswB5SzH41qs8MtLcN0L9oc3iJLEBiCwUsTlUkDQQNB0rpFrJ5/xL6Mr16JxaJCgRbsZSMq5UQPnllHhGZwWhRrXBwLsLh7+Dt3bt67nul0umV+z8OS5bIbMuZLls+MRqT1Fet1GcH0fEqBCrf8Oke3btu/r43Y/HyplnORZPDu1P0eXMMQ2EvjEhrkJBC3FzDLDmcvkG8IBnQSKu/0McNu2kuPfDK1zQI2hVbeQA5d0nUAHkgPOrV2UcYjCXFuaziMWrawR9vcIg7ggEQeUCpfh1q6gK3nFyIyvGVmH6YGmbbUQD0FcUsolKrkm12ObEYO6SxAskkgLmWRlliZ0mdRzjc11YXCQoFwIWBOoUARJjlppFddKHT4B0rW2HQ6lVJ9BW2lAafqqe4vyFV7tfdUKtlFXNd9qANEG4/WOnpmqz157xrFF8Yx5Kcg9E0I/bz/ADqq6XLE08JWp2a9NSc4bhraW/ZWfQVSe1OLUtlUDTeBV0xjZbM+VU7sZhfrGPBfVbea5HUoQF+TMG/VrNLLagj0asQUrX0Lj2Q7Nizaz31BvXVhgRORD9z90+emsCubtXhrmGw1w2znwsozqZLWgHUsyH7ywDK77nXUG41rv2VdWRwGVgQwOxBEEHyitbrXLynku2Up873Kl9GOPt3MPcFsyVvOxMEZlueJGEjVSJAP6J6VBX1C8TuZgf8Aa8MT+tmyR5Dw/jWXCU/JmJZG0t2zBPv4a6ZRz1a2+afIvWXakd1xKeV0Ya5PnbdV/cKzuOK4r/Fpfzgtzmcn3T+p1/S7j8uHS0N7jf8A5j4hnP6lQXZq4tsZiJAAUAcyRtXP9KOMz49LX9XEj0UFT87jj4V2dmoLWB/7i2fkZqNz5rlE38PHk4SUzn7S8PxFn7W5YKWmJBhgxHQ+E6fH/SX7Jdt1tILWJPgGiPpEdNYHw3GwBFeiYrDrcQo4zKwgj/zY+fKvOuJ9gG7xlwziAoaDpo5eARENqp5r6c6vVfJ+kxeOrVi34nB9KHapbyLZw7Eg76EEzoTB1ACyomJzkj2aq/A+G+EGNaw4ngmsXe7vIFYTrAE66nTn8SIIOoIJsfAsuUeVYeIslJ4eh7fCUwpq5oPOepH4hGXYV2cPts2+1SPE7alToT5DfyiuXg4VSfAygjUttrHlp58qoUdSyd/l2OTF2Gu6r4UGzfeadyOg6c+fSpH6K73cYh7GyP7I84JHyyNp/aV1cRIyHyqD4Pf7vG2SDGZlB8wGViP+XetFNjViXQyX1KdEm9z1N+FvoFa0VAAXvLRZgo2BIYTHpXx+F3G9o4c+tgn/AD1MUr0OSPY8HLIi3w26plWsA9RZIP8A9ldWAwTIzu75meNhlAA2AEnz5neu2ldUUthkUpSpHBSlKAUpSgKX2Ev93iuI4U7piTeX+5fE6ekD9oVdKqz9l3/KYxyXsqG3kuWwsF4jLJ1BGgJ0B8IFWmowTSwy/iJRlJSi90s/vjUUpSpFApSuLifFrGHXNiLqWlO2dgJ8gDqT5Ch1Jt4R215heuZb9wnfv7o/+R5qcf6TuH51RLpYswWcjBROkkkDSYqH7R2SuIvD9MOPRlBP/MTWXiGnFNdz0uCqnXY1NNZXX2LFxAZsNp0qj9jeKrhcXnumLbq1tm5LJUhj5SsHpM8qt/AOI23t5LjKCepAnUDT4so9SOtVTtDwJrVwvaKsjHqDrMR6zpVbzpNGivlfNTPqet23DAFSCCJBBkEHmDzrKvGeGcQazojXbf6KOwWeZy+zPnFRXa3tZfzBFuuQwMhmJAAJHszlJJB9oGABpqTV8L1LTBit4GcOuT0ft9fsNbDLctm9bkFAwJKOIYMAdADDSdspjWqHjuL96mHzE95ZUDTUNbVpGumihokxMesV3guEu4m4AzM2vMyB6DYfCrti+Bm0snxEDQCBM6c9I1qqd/mwkaIcFGMczlqRPbPELiOJM9o5khdf1VEeWqtvH4ibB2XsxfwwPvsfktcHCuCXbzMbFrMqNqRCjN8YBMec7aQRNz4BwS8LqPeQWktZoGYMzswjXKSMo+cjnNcjGU7FPGELbYVUOlSyy3VzJ+ef/Dtz87kfxrdduhVLMQqqCSSYAA1JJ5CK5uHuHzXRqtzLkPVFnKfiWYjyIraeSUb6UuAlwL9seLSY94aa+bKAJ621HORTcHiCAI9oAZhsda9s4pBQpAJueEAiRruT5AS3wqkcb+jrM5uYZ4PQmDPnoQw/ZO0k8819HPqtz0uB41VeWexV7N9idakLWIjrUlhuyuKYHuzZ0MS5Ikro3shtm0+B6CsbnZnGAx3YYdc6AfCWmsf9LYuh6H9fRJ74RC4jFT4Rty/l5V87B8ObFY43GkW7Oh5aiCR8ZA9GbpVq4Z2FZtcU8D3Le/xOw56CeUEVLcP4Ja4cbl5GbumX7XOQcipJzzAkATM6xry100cPJPmluYuK42EoOuvYstKxtXAwDKQVYAgjYg7EVlWw8oUpSgFKUoBSlaMY7qs2lDtI8MxInxQTpMTFAb6i+OZYXM1xQM2qemx6zy86wTH4gEBsPJI+64iRmnyA0Xc/e5xXWuPVQe+i2VUM2YgCIEkHYgEx8uokCvAjRfrF/wAUkkgwF0LAkGBoCQRy1MjUT2E4eUbN3txhyUnTWfnv+FQGI7e2QxFu3cccm0UE+QOoHmflUfgu2jWyVexFvXKitLKNIAJgFRrpGmnIVV40O5b4M+xfqVUMP28t5ovWntryb2vmAJ+U12Y/thh1w927auC46LK29QzMYCKFIzGWIGg511WwezOeDPKWDj7WdqLi3VwXD0FzGuJJPsWEP37nnGw8xvIDauE/R5YDd7j2bGYlvaa6SUHkqTGUec+QG1SPYrs+cLaL3znxd858Q/Msdco/RWY003qx0Uc6yL53eH5Knju+r+3ZfEjU4BhlyFcPZXu2DLltqsMNiIHKagO3WDhrd4DQju38tSbZ8hJYepWrjWrFYdbiMjgMrCCDzH8PWuzgpRaKqrpQmpvXB4/eYK0wGidDyneuuzxpJll8WkSToRr16661McY7F3lJNgi6vIEhXHkZhW9ZHpVYxPBcSp1sXf8AhsfxAIrA42R0PbjZw1ura99zbieKqx1AqsdpsJnuC4g0iPmS3/Uzj4DrVis9ncW3s4e5PmpT8XgVMYLsLi3jvMloebBmE76KCrDbQmNK7XCaex2+2lRWJLT1+hTeA3zZ8W1Wj8qd54rlyFI8IjbLOZup0I9InrVt4b2Aw6a3ibzc90WeoAJYemaPKq1wTDrh+J90uttblxIPu3AwUeeu/XWprh3F5k9zLbx8bI4jHVdS19gMQvcG1/vLbMW8wxORh5ZYX9XoQTaK8wxlxeG8QVFaFORrQJ3t3bgS7a6mJLgfoT6en1si3jU8mW+SNxuBuOx+0HdMfEhUHSFmJ9CdeZrvd1UakAba6fCs6j7d1L7XEZZ7m4AD1OUHMvQgsy+qmpERwsO4726FDMDlVWzhbZMrrsWYBS0aTABIEnZxW+62ybS5nlQNQAuYgFyTpCglo55Y512VxXuHKzZgSCTJg7kRl300IB2oDqs2gqhV2UAD0FZ1hathVCjZQAPQbVnQClKUBXr9/Izql8W1WfALeaAo2XkAADoByJ9MGxjZsv1sSCD+b31yxpv4tPXTWQBYDYX3RqZOg3rE4VIIyLBEHQaigIa5iXGQLihLKkfZyToDM/panb9xr7ax5tse8xAdVzAqLesgSQIG4AJjp86mRhkGmVY05Dlt8oFfDhUMyi676DX1oDaGnUbGvlfYpQH2lK04zFLaRrlwwiCSfL+NAauJ8QTD22uXTCr8yeQXqTVFbv8AiNyX8NkHwoNh5n3m86z47xBMXfDBpwthFbTmzxy97ULB2M1JtiMTZth7Vuzbt9GlnI8yCAKyWWJv0XY200Sa0xl9/l+5zP2ai4igQw1PRlH3l/iNxPMEE/eJ8Em8CB4aj8d2xuXkKi13ZtsrM6sSVGwy6AqxMiekjrXf2O4obty4qgsoVWAZtQZIYjNJg6acqrzXKSUepY6bYQcp9Pt9T5x7AjucrABlG8RmX3v4Ecj5EVTcbgSUS4JAVy4I/QgJtr7Rn9WrhxXEm+WLgQufKpYhLaI+QswWC9xnBCida0rw83rTHxnu9AhCKBpoQqzPMb8jULIuUsxOVScY5ZZ+zHaBcXb926sZ1/zL1U1NV5VwxzhcVaecusOOqH2p+GvqBXqtbKZuUddzJdBRlpsK13zCtrGh16ab1sr4RVxUVu5i7i74q1lAliViJUZTtrBZCR+kNprpwnf3BmS+h8RDQsgajbQaxO+xPkZk/qNr+rTr7I/lXP8AlLC2pHe2E5kB0H4A0AtXbocoxtyACvhIzDTMZncMdRGkr1rLE4t7a5rgsqg3ZrpUD5p/GoLjHayyfDhw968plcinwtrvPIiR0IO4marV3C4riF2T4wp0E/YIPdY6ydQSFk7CTFVStinyrV9vzYmq3jL0RZMR24t+JLNt7lwaDKDkmY1JAbqdo8xNV7snw97mK+sXJbK7vdKeJe8YeBV9JLGOuwkTNcP7LjvTavs5RbatFuLdo5ywyaeJiMhM6aHnysmNwoTDXLdhcsWrgQLp4iDEeZJ361XGNk2pWYWNktfi/sTcoxTUOvVlKxbjH4+wEHgBFwn+wsmVn+/caPQjoauHai/ft4W62DUNiABkB2PiXN8lzHn6Haqt9H+KtC9eJOVrq2hazDLmW1nUhZ38UnzBBq9X/Zb0P7q5wmXDne7evp6exLicKfKtlt9Sn9nmxT2QcTZzXCz6s2ViudhbZhmMTbCmIHwqQFm5qRhkDTqBc1YdZ01knfz+OOKsIcrdw9wlLeqHcCCB0jWd9QD5BsBYEq/1W4GBTZtsu0xuozHrtoDAqLk2VnS9twFiyrSJb7TKFnULucx2E+c1law7mc1tRAmAxJJy+z7UL4uevPbnwXcAklVw10QYDBtNIAImfdBgiPa6mQsCFX6reK5lJljpl0k6+LQTHMRzkBlg61S5GuGEyogXZ0M5j6jTTnNYst0f+nUjme95abfjXP8AVwVkYW5KAQC5E+IZh5+2x13y/GttjBr4ow7iAAuYnVWOUgToAFhoNMsG65buBiBYUgZoPexIB009NawAukaYYAxMG7ry0/E6+XnA02cIurLYc7jV2OjQr9ZEZtBPskxJ1x+rqwGbCXpAIENqBmmCZ6wdJ39aZYO6y7o1kle7L3cjLmLDKUZusTmXfTT1qeqHx58eG/xp847u5/MfOpitFTzEhLcUpSrDgpSlAKge2yzhWn2c9vN6Zh/GKnq04vDLdRrbiUcEMPI1Ga5otEovEkzzPFYVQAFuKluQ2XfM3WNJHqa6bi3ry5DfTLpr4gRHkP51P4TsJh1zd4XuyIXMQMvmIA8XnUVjOyOIsn+jMLycgxCOPn4T66elYJcPLfH8now4zTlyvTKRpPC0Nv6sBhy5P57Me91MyVyz8A0R5VF4zsxicNN22QwSTnR8pA6kShBjpWOKtXrb/wBJsusc4JHwYaH4GucY9QWAQ5h7K6mCNjl59daqsgmtV/olXZJZw8p75/79iX4Zw++w7xh9iWzZi0MXEjUTmDFyyjaM5NTNnCvh7zWsPcQJfVGBIkrlBUxrGpk6zvVUTj7LaCcg2snc7mfiZ9a+vxbvMpmGQQp/gfKkJRhBRWc+pOLcpYlhR2290374OvjeHuWb6G6Q8GQwGjRrqNpr1KvJ8LinxLohzMts5mgSQo3On/h5TXqtm6rCVII6j8fjWzhdm+hl46KjNLrjXBnSlK1GEpXarg+MxOIyg/0XKuUBwq5vvG4PaJnaNh8q4L/Y97Np7lxrPgUtGRrpYjYDvG3JgV6JUJ2kbObNkffuKzels5gD6sB+yapnRCTzLX3fy2LFbJLC0I3BdnrSKi4m8zkicmlq20cyEAkeRMeVT/CkQK3dgBC0qAuWBlWBECNNfjXTdwysIYSNvlXJxBu7TKltirSD3YgqDzAA3/15VZGEYLEVhehByctWbcB4sz/1jSP7o0WPIgZv1q6bjhQSxgAEk9AN61YN5QHJkECFO4ECARyPKPKufEXO8fuoaAQX00IiYknUTlBidwDoakcIK92T7wZ0cWy4l0e2LigtqQBmEDWI12qLu8KxWDOdSGUsADhwVKyNA9syLgmY5+IDfU3nGYtbS5nMDX8AT+4Guf6wL4Xu5K5wWMERkIaNdySAPn0rNLhKm3JLDfVF8eJsSSbyl0ZXeC47C4gxcRFuMdCshHJ6e40/cOvQnWp/8h2PcHzNRnaLsnbvnvLUW7+8keC5yi4BvIJE+khoAqFsdpL2EPd3xABgC6TlJ6JdgyPIhiPLaueK6l/d1XdL5r8R3w1a/wC3v2+hbfyHY9wfM0/Idj3B8zUbwLtfbxN7ucpW5lLAhg6GNxI1B9QKslXwnGa5o6oqnCUHiSI38h2PcHzNPyHY9wfM1JUqWCBHfkOx7g+Zr5+Q7HuD5mpKldwDiw/CbVtsyIAw5120pQClKUApSlAKUpQClKUBoxdksBlIBDAgkSNOokfvrX3V737f/Cb/ALlddR+MTEEnuzbynNo2YH2Rl1H6Wb0B57UBpwmHuPNwtaOcyJtE+FdFI8exHi/WNacV2cS4CHTD6mSRYKmesrcBrdhfrIIUraCKVEifYk6ATvlges71LVxpPc6m1sQ+B4J3KFLXdIhjNlttmPqxuEk+sxXbiuHpcmRBOWSDGbKQQG67RryJiK66USS2DberIpeDQI7+9sQDn1EiNNI9OhrvwtjICMzNqT4jJE8gTyqn8M7dLicVdw6K1sWluHN4TPd3u5YtJ8IkhvSZPKpccZXKWN1wAVBm2AZYSNI6c/XpUXNJ4YwT9QOH+1xhblbUgfMqJ85VyPJxXw8WGVmFy4Qu8Is85IEbCJ+I61pw163aR7qXHFtsu6hpCAJ4RGaPDz3M9aj4qHKWWlQS8TkwrXGMkaIo1EaGYjcDXc+onvwuIbvDbY5vCGBiDqSCDGnLfz+clYm8DB3UpSpnDmx9u4ygWmVTmBJYTprMdD5/6VjgbFxc3eOGmIgRGp8uhA+HLYddKAjW4mdhbYPpoQdiBB0B5yADGx1FdVrCKLeRgHBnNmAIYkyxI21JJit8V9oDjwXCrFkk2bNq2SIJRFUkdNBtXZSlEsDORSlKAUpSgFKUoBSlKAUpSgFKUoBSlKAUpSgFKUoBSlKAhMWq2zfZCttjk8YTMZMbgatJP41w3MaQo/pgklwD3QI/3YykDmpafieSmJHH3lR3DulvN3ZBeApAPiAnQmAdOUio4Y0EGb+GB6FkIJBWSfVQ3P7w0EVlmvMya2MBxAnbGKQYy/YgnUlZ0GozDfyPw22cSWmMWCJhfsxKkgxmI0PI9NuornS/H++wOYFiDpoWnoRyMTUomPw0QbmH13AdInn61Bo6acJxNF/OYgOGErK5SBodYHR1ia7cO04mRsbI/wCpq0fXcL/WYf8AaT+fmfnWXDr6PiCbRVlW0oldVnM2gI0mOXmKnUvMclsTNKUrUQFKUoBSlKAUpSgFKUoBSlKAUpSgFKUoBSlKAUpSgFKUoBSlKAUpSgFKUoDFkB3ANY9yvuj5VspQGvuV90fKncr7o+VbKUBr7lfdHyrJUA2AHpWVKAUpSgFKUoBSlKAUpSgFKUoBSlKAUpSgFKUoBSlKAUqucdw2Oe5c+rMi22t2chNwqVdLjtdkZDIdciTOgB0rlwPCMfba9N8XALBWwzO2t0qPE6kMFGYt72gHpQFtpVc4Dax9twuKa3ctHQFT4kEM2ZiRLawka6FTJgkxq4LilkWwlxLpbuhdLMTlOZu8PjJlQpHsgEnkIggXWlVmxb4mWQu+HUd4M6gFvs8zTBgeLJlHr+K1gsctwv3isoxF1whfRrRt3hbQnu/BDmzttDEltJAs1Kiuz+HxCC79bdXLXWKEGYQgQNhGs6cutStAKUpQClKUApSlAKUpQClKjTcxXeDwWe6zQTmYvll9QIiYyadS3QSBJUqHS5jYMph58MQzwd80gjSNIGs9RWAu47+rw3P779fTprvvpHMATdKiLtzGa5Use2Yln9iDqdPamNPLlMAtzGSJt2AOfiYnzjQfjH8gJelQxv42WAs2Inwk3W1BOmgU6gDX1FfTexuYxasFZMfasCRJifAY8MfGaAmKVH3XxH3VtfdiWbp4p096APKj3MQNktNpr4iusnTY8ooCQpUebuJ0i3a5yO8bTprk6TPwr4L2JkfZW8siftDMc4GWD8/lQEjSuE3L8fm7ZObTxkDLrr7Oh20/Glt78+JbceDZjMR4+W4O3XyoDupUa13Eja3ZOm/eMJPSMhj1mtneX/ct8tM5+OsafKgO6lfJpQH2lKUA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xQSEhUUEBQVFRIUFhYaFhgXFxwYGRgYFh0YHxcaFx4cHiggGBsmGxcYITEhJSkrLi4uGh83ODMsOCgvLisBCgoKDg0OGxAQGy8kICQvNDcsNC0sMCw0LCw0LCwuLC0sLCwsMiwsLCwvLCw0LCw2LSwsMCw0LCwvLCwsNCwvLP/AABEIAMMBAwMBIgACEQEDEQH/xAAcAAEAAgMBAQEAAAAAAAAAAAAABQYCAwQHAQj/xABIEAACAQIEAwUEBQgHBwUAAAABAhEAAwQSITEFQVEGEyJhcTJSgZEHFCNCoRUzYoKSscHRJFNjcnPC8TRDk6Ky0/BEZKOz4v/EABkBAQADAQEAAAAAAAAAAAAAAAACAwQBBf/EAC8RAAICAQIEBAUDBQAAAAAAAAABAgMRITEEEkFREyJhgZGx0eHwMnGhFCNSwfH/2gAMAwEAAhEDEQA/APcaUpQClKUApSlAKUpQClKUApSlAKUpQClKUApSlAKUpQClKUApSlAKUpQClKUApSlAKUpQClKUApSlAKUpQClKUApSlAKUr5NAfaV8mk0B9pXyaTQH2lKTQClfJr7NAKV8JoDQH2lKUApSlAKUpQClKie1XGvqWFuYgpn7vL4cwQHMyrqxBCgZpJ8qAlqVTuCdpGxNlb03VzNcEWhbuJ9ncuISpKSV+zn9ZakL3ESpI7zEEgAmEtRqJEHJB/hz5VW7EjuCw0qNFp/6678rf/brZgb7Z3tsc2UKQxABhp0MQJkHUAaEep7GxSeEGsHdSlKmcFK0Y28yKSiF30CqDGpMSSfZUbk66AwCdDVOOdqr9kNa7pUxIIhic9koTplMhs8aZWAg66iMxI45Jblxmq83bLDK91bhdEtXGttdZD3RuLEoGEw0kABoLH2Zqi2O0rpd+tb3QbiXZJy3lRvs7YGi2lCnOrCZkmDmNaO0vaK2oxF2wtxLeLw5a7burli5bIy5RqPGCwYjpJO1S5SvxOx6lwTjVrFJntZhopKuuVwGEoSp1AYag7H51I1+fLPbCcRYa0JNsKtsC62a2WMZFcrlCZcxK5CNhtXpvYvtU+KAuXLlsWoYeJwGzrlnw92oX2tIdwRzFcaJRmmXalcD8ZsjNLjwTm0PISY010BOnut0MfW4vZGhuKDtrO/T1rhMju2q4o2B9SYqwebhBUHugr5gpbY5suo16dKjeF4e6lmyt/6r34S2t3ME/OZFLwFA19o7x7MAa1Z8ac1lyuua20RzlTEVX8VibTXSYw7KT7RvKGIyrqROmsj9UVTd0JRPtu05G2CMbwN+RnpqRWWItHdfqgBJCSBqBPON9vlXGL1pQwNvDFSpHhur4vGPDlnoA29deGuYd1PfCwnikL3qEagSdG3nN8PjVGCRpUXOa4P2gCRBgeEkxPJSdOsetbe6JS7nXDSLbsvde0CBo08oPMc4rob6mSDnsSJgi4oI0I0OaQYJ9JrXexeFw9p2tPZSEaIdTJA0AEnMdFEc4Aodwar/AB0oq6yxA/GuR+0FxmFu2C1xjAA6nl/HyAJOgqrLjc8FQBcI0QGFPnak6H+zJ/ukjwrd+FcNTBYd8Q5Fy73ZYsDI2kJbPMExr94xsIA7Hmm99DdPw646rzdvzp8yK4xxi7bYWrZ7y6GC6bPffZV6IinfqSTEVbLGXDWJvXPYWbjnmfvH56AegqqdhsD3t+5iLni7km2h63XGa+/r4goPmwrn7fcSN28MMslLQVnUffuP+bQjmNQY5+LyqNM2oO6XXZenRe5RbFOaqXTd+vX4GWC4hiOIYnwE27Q1/wANDsTy7xuQ5b6wImr/AGuweHK2u8nkPEus7auwLz1EzXzGYcYHh7iYcj7R+Ze4QHYHyBMf3RXlPAuE9+WvPJuOWbQ6j09NqtcnUsy1b3/O35udpoV2caJHt2E4iL4BsapIzMZEbEqBuWgjeAJ57VpPBmggX7okAbzELE+ux9R0kHzvsxjTgrkgk2iYdeeXy6kHUeemmYkesW3DAFTIIBBGxB2Iq6uamsoz3UuqWGcmAwboZe6zkiIMwNSdJJ6xJ1gD45Y/CtcjJca2RsRrrI3HPY/Os+IYxbNtrlwwqj59APMnSvKOJfStea4RhrYyA6Hr8SDPPkPjuZOSW5yuqdjxFZPR7OGvMDGIYEEq3gEypMHeBIIPpFStpSAATJAEnr5148vb3GsrFECuWWYymdInVNTAA5bCsF7WcVOuZf2RP8vwqt3wXUvXA3Poez1rxF0IpZth8d9AAOZJ0AG5NeSYP6TcVaYDEWs4kbAFjPIBQvPyJ8jVywePPEGOQ5bdvR4aSDqGCkc/aXNyhhoZqSmpbFFlU635kb8VdyZEa+1pu6SFVM2ozSZgg7RHl51pGIBlhi2AXX82YAyqYM6EiZjz5xpuu4ru0tfbW7a93b8LCWOm67xy1g7HSsb1+4JBxdkSB91QRIMH4yN52FZQY2cUuU/0pyJSDkiM0wNpMjn6VMYL/aLv9y3/AJ6j7d25cdu6xFojUqoWSo1jNz9orPkCNzI7OFBu9fPGbu7Ux18fkP3CrKv1HJbEtSlK0kDg4rxA2wFtIbt9we7tgxMRLMdkQSJY9QBJIBp/G+yVlUD33u3LtzIDbtBVOIxJJYsWKlgvlMIidF0vFvCqHa595woJ6KswB5SzH41qs8MtLcN0L9oc3iJLEBiCwUsTlUkDQQNB0rpFrJ5/xL6Mr16JxaJCgRbsZSMq5UQPnllHhGZwWhRrXBwLsLh7+Dt3bt67nul0umV+z8OS5bIbMuZLls+MRqT1Fet1GcH0fEqBCrf8Oke3btu/r43Y/HyplnORZPDu1P0eXMMQ2EvjEhrkJBC3FzDLDmcvkG8IBnQSKu/0McNu2kuPfDK1zQI2hVbeQA5d0nUAHkgPOrV2UcYjCXFuaziMWrawR9vcIg7ggEQeUCpfh1q6gK3nFyIyvGVmH6YGmbbUQD0FcUsolKrkm12ObEYO6SxAskkgLmWRlliZ0mdRzjc11YXCQoFwIWBOoUARJjlppFddKHT4B0rW2HQ6lVJ9BW2lAafqqe4vyFV7tfdUKtlFXNd9qANEG4/WOnpmqz157xrFF8Yx5Kcg9E0I/bz/ADqq6XLE08JWp2a9NSc4bhraW/ZWfQVSe1OLUtlUDTeBV0xjZbM+VU7sZhfrGPBfVbea5HUoQF+TMG/VrNLLagj0asQUrX0Lj2Q7Nizaz31BvXVhgRORD9z90+emsCubtXhrmGw1w2znwsozqZLWgHUsyH7ywDK77nXUG41rv2VdWRwGVgQwOxBEEHyitbrXLynku2Up873Kl9GOPt3MPcFsyVvOxMEZlueJGEjVSJAP6J6VBX1C8TuZgf8Aa8MT+tmyR5Dw/jWXCU/JmJZG0t2zBPv4a6ZRz1a2+afIvWXakd1xKeV0Ya5PnbdV/cKzuOK4r/Fpfzgtzmcn3T+p1/S7j8uHS0N7jf8A5j4hnP6lQXZq4tsZiJAAUAcyRtXP9KOMz49LX9XEj0UFT87jj4V2dmoLWB/7i2fkZqNz5rlE38PHk4SUzn7S8PxFn7W5YKWmJBhgxHQ+E6fH/SX7Jdt1tILWJPgGiPpEdNYHw3GwBFeiYrDrcQo4zKwgj/zY+fKvOuJ9gG7xlwziAoaDpo5eARENqp5r6c6vVfJ+kxeOrVi34nB9KHapbyLZw7Eg76EEzoTB1ACyomJzkj2aq/A+G+EGNaw4ngmsXe7vIFYTrAE66nTn8SIIOoIJsfAsuUeVYeIslJ4eh7fCUwpq5oPOepH4hGXYV2cPts2+1SPE7alToT5DfyiuXg4VSfAygjUttrHlp58qoUdSyd/l2OTF2Gu6r4UGzfeadyOg6c+fSpH6K73cYh7GyP7I84JHyyNp/aV1cRIyHyqD4Pf7vG2SDGZlB8wGViP+XetFNjViXQyX1KdEm9z1N+FvoFa0VAAXvLRZgo2BIYTHpXx+F3G9o4c+tgn/AD1MUr0OSPY8HLIi3w26plWsA9RZIP8A9ldWAwTIzu75meNhlAA2AEnz5neu2ldUUthkUpSpHBSlKAUpSgKX2Ev93iuI4U7piTeX+5fE6ekD9oVdKqz9l3/KYxyXsqG3kuWwsF4jLJ1BGgJ0B8IFWmowTSwy/iJRlJSi90s/vjUUpSpFApSuLifFrGHXNiLqWlO2dgJ8gDqT5Ch1Jt4R215heuZb9wnfv7o/+R5qcf6TuH51RLpYswWcjBROkkkDSYqH7R2SuIvD9MOPRlBP/MTWXiGnFNdz0uCqnXY1NNZXX2LFxAZsNp0qj9jeKrhcXnumLbq1tm5LJUhj5SsHpM8qt/AOI23t5LjKCepAnUDT4so9SOtVTtDwJrVwvaKsjHqDrMR6zpVbzpNGivlfNTPqet23DAFSCCJBBkEHmDzrKvGeGcQazojXbf6KOwWeZy+zPnFRXa3tZfzBFuuQwMhmJAAJHszlJJB9oGABpqTV8L1LTBit4GcOuT0ft9fsNbDLctm9bkFAwJKOIYMAdADDSdspjWqHjuL96mHzE95ZUDTUNbVpGumihokxMesV3guEu4m4AzM2vMyB6DYfCrti+Bm0snxEDQCBM6c9I1qqd/mwkaIcFGMczlqRPbPELiOJM9o5khdf1VEeWqtvH4ibB2XsxfwwPvsfktcHCuCXbzMbFrMqNqRCjN8YBMec7aQRNz4BwS8LqPeQWktZoGYMzswjXKSMo+cjnNcjGU7FPGELbYVUOlSyy3VzJ+ef/Dtz87kfxrdduhVLMQqqCSSYAA1JJ5CK5uHuHzXRqtzLkPVFnKfiWYjyIraeSUb6UuAlwL9seLSY94aa+bKAJ621HORTcHiCAI9oAZhsda9s4pBQpAJueEAiRruT5AS3wqkcb+jrM5uYZ4PQmDPnoQw/ZO0k8819HPqtz0uB41VeWexV7N9idakLWIjrUlhuyuKYHuzZ0MS5Ikro3shtm0+B6CsbnZnGAx3YYdc6AfCWmsf9LYuh6H9fRJ74RC4jFT4Rty/l5V87B8ObFY43GkW7Oh5aiCR8ZA9GbpVq4Z2FZtcU8D3Le/xOw56CeUEVLcP4Ja4cbl5GbumX7XOQcipJzzAkATM6xry100cPJPmluYuK42EoOuvYstKxtXAwDKQVYAgjYg7EVlWw8oUpSgFKUoBSlaMY7qs2lDtI8MxInxQTpMTFAb6i+OZYXM1xQM2qemx6zy86wTH4gEBsPJI+64iRmnyA0Xc/e5xXWuPVQe+i2VUM2YgCIEkHYgEx8uokCvAjRfrF/wAUkkgwF0LAkGBoCQRy1MjUT2E4eUbN3txhyUnTWfnv+FQGI7e2QxFu3cccm0UE+QOoHmflUfgu2jWyVexFvXKitLKNIAJgFRrpGmnIVV40O5b4M+xfqVUMP28t5ovWntryb2vmAJ+U12Y/thh1w927auC46LK29QzMYCKFIzGWIGg511WwezOeDPKWDj7WdqLi3VwXD0FzGuJJPsWEP37nnGw8xvIDauE/R5YDd7j2bGYlvaa6SUHkqTGUec+QG1SPYrs+cLaL3znxd858Q/Msdco/RWY003qx0Uc6yL53eH5Knju+r+3ZfEjU4BhlyFcPZXu2DLltqsMNiIHKagO3WDhrd4DQju38tSbZ8hJYepWrjWrFYdbiMjgMrCCDzH8PWuzgpRaKqrpQmpvXB4/eYK0wGidDyneuuzxpJll8WkSToRr16661McY7F3lJNgi6vIEhXHkZhW9ZHpVYxPBcSp1sXf8AhsfxAIrA42R0PbjZw1ura99zbieKqx1AqsdpsJnuC4g0iPmS3/Uzj4DrVis9ncW3s4e5PmpT8XgVMYLsLi3jvMloebBmE76KCrDbQmNK7XCaex2+2lRWJLT1+hTeA3zZ8W1Wj8qd54rlyFI8IjbLOZup0I9InrVt4b2Aw6a3ibzc90WeoAJYemaPKq1wTDrh+J90uttblxIPu3AwUeeu/XWprh3F5k9zLbx8bI4jHVdS19gMQvcG1/vLbMW8wxORh5ZYX9XoQTaK8wxlxeG8QVFaFORrQJ3t3bgS7a6mJLgfoT6en1si3jU8mW+SNxuBuOx+0HdMfEhUHSFmJ9CdeZrvd1UakAba6fCs6j7d1L7XEZZ7m4AD1OUHMvQgsy+qmpERwsO4726FDMDlVWzhbZMrrsWYBS0aTABIEnZxW+62ybS5nlQNQAuYgFyTpCglo55Y512VxXuHKzZgSCTJg7kRl300IB2oDqs2gqhV2UAD0FZ1hathVCjZQAPQbVnQClKUBXr9/Izql8W1WfALeaAo2XkAADoByJ9MGxjZsv1sSCD+b31yxpv4tPXTWQBYDYX3RqZOg3rE4VIIyLBEHQaigIa5iXGQLihLKkfZyToDM/panb9xr7ax5tse8xAdVzAqLesgSQIG4AJjp86mRhkGmVY05Dlt8oFfDhUMyi676DX1oDaGnUbGvlfYpQH2lK04zFLaRrlwwiCSfL+NAauJ8QTD22uXTCr8yeQXqTVFbv8AiNyX8NkHwoNh5n3m86z47xBMXfDBpwthFbTmzxy97ULB2M1JtiMTZth7Vuzbt9GlnI8yCAKyWWJv0XY200Sa0xl9/l+5zP2ai4igQw1PRlH3l/iNxPMEE/eJ8Em8CB4aj8d2xuXkKi13ZtsrM6sSVGwy6AqxMiekjrXf2O4obty4qgsoVWAZtQZIYjNJg6acqrzXKSUepY6bYQcp9Pt9T5x7AjucrABlG8RmX3v4Ecj5EVTcbgSUS4JAVy4I/QgJtr7Rn9WrhxXEm+WLgQufKpYhLaI+QswWC9xnBCida0rw83rTHxnu9AhCKBpoQqzPMb8jULIuUsxOVScY5ZZ+zHaBcXb926sZ1/zL1U1NV5VwxzhcVaecusOOqH2p+GvqBXqtbKZuUddzJdBRlpsK13zCtrGh16ab1sr4RVxUVu5i7i74q1lAliViJUZTtrBZCR+kNprpwnf3BmS+h8RDQsgajbQaxO+xPkZk/qNr+rTr7I/lXP8AlLC2pHe2E5kB0H4A0AtXbocoxtyACvhIzDTMZncMdRGkr1rLE4t7a5rgsqg3ZrpUD5p/GoLjHayyfDhw968plcinwtrvPIiR0IO4marV3C4riF2T4wp0E/YIPdY6ydQSFk7CTFVStinyrV9vzYmq3jL0RZMR24t+JLNt7lwaDKDkmY1JAbqdo8xNV7snw97mK+sXJbK7vdKeJe8YeBV9JLGOuwkTNcP7LjvTavs5RbatFuLdo5ywyaeJiMhM6aHnysmNwoTDXLdhcsWrgQLp4iDEeZJ361XGNk2pWYWNktfi/sTcoxTUOvVlKxbjH4+wEHgBFwn+wsmVn+/caPQjoauHai/ft4W62DUNiABkB2PiXN8lzHn6Haqt9H+KtC9eJOVrq2hazDLmW1nUhZ38UnzBBq9X/Zb0P7q5wmXDne7evp6exLicKfKtlt9Sn9nmxT2QcTZzXCz6s2ViudhbZhmMTbCmIHwqQFm5qRhkDTqBc1YdZ01knfz+OOKsIcrdw9wlLeqHcCCB0jWd9QD5BsBYEq/1W4GBTZtsu0xuozHrtoDAqLk2VnS9twFiyrSJb7TKFnULucx2E+c1law7mc1tRAmAxJJy+z7UL4uevPbnwXcAklVw10QYDBtNIAImfdBgiPa6mQsCFX6reK5lJljpl0k6+LQTHMRzkBlg61S5GuGEyogXZ0M5j6jTTnNYst0f+nUjme95abfjXP8AVwVkYW5KAQC5E+IZh5+2x13y/GttjBr4ow7iAAuYnVWOUgToAFhoNMsG65buBiBYUgZoPexIB009NawAukaYYAxMG7ry0/E6+XnA02cIurLYc7jV2OjQr9ZEZtBPskxJ1x+rqwGbCXpAIENqBmmCZ6wdJ39aZYO6y7o1kle7L3cjLmLDKUZusTmXfTT1qeqHx58eG/xp847u5/MfOpitFTzEhLcUpSrDgpSlAKge2yzhWn2c9vN6Zh/GKnq04vDLdRrbiUcEMPI1Ga5otEovEkzzPFYVQAFuKluQ2XfM3WNJHqa6bi3ry5DfTLpr4gRHkP51P4TsJh1zd4XuyIXMQMvmIA8XnUVjOyOIsn+jMLycgxCOPn4T66elYJcPLfH8now4zTlyvTKRpPC0Nv6sBhy5P57Me91MyVyz8A0R5VF4zsxicNN22QwSTnR8pA6kShBjpWOKtXrb/wBJsusc4JHwYaH4GucY9QWAQ5h7K6mCNjl59daqsgmtV/olXZJZw8p75/79iX4Zw++w7xh9iWzZi0MXEjUTmDFyyjaM5NTNnCvh7zWsPcQJfVGBIkrlBUxrGpk6zvVUTj7LaCcg2snc7mfiZ9a+vxbvMpmGQQp/gfKkJRhBRWc+pOLcpYlhR2290374OvjeHuWb6G6Q8GQwGjRrqNpr1KvJ8LinxLohzMts5mgSQo3On/h5TXqtm6rCVII6j8fjWzhdm+hl46KjNLrjXBnSlK1GEpXarg+MxOIyg/0XKuUBwq5vvG4PaJnaNh8q4L/Y97Np7lxrPgUtGRrpYjYDvG3JgV6JUJ2kbObNkffuKzels5gD6sB+yapnRCTzLX3fy2LFbJLC0I3BdnrSKi4m8zkicmlq20cyEAkeRMeVT/CkQK3dgBC0qAuWBlWBECNNfjXTdwysIYSNvlXJxBu7TKltirSD3YgqDzAA3/15VZGEYLEVhehByctWbcB4sz/1jSP7o0WPIgZv1q6bjhQSxgAEk9AN61YN5QHJkECFO4ECARyPKPKufEXO8fuoaAQX00IiYknUTlBidwDoakcIK92T7wZ0cWy4l0e2LigtqQBmEDWI12qLu8KxWDOdSGUsADhwVKyNA9syLgmY5+IDfU3nGYtbS5nMDX8AT+4Guf6wL4Xu5K5wWMERkIaNdySAPn0rNLhKm3JLDfVF8eJsSSbyl0ZXeC47C4gxcRFuMdCshHJ6e40/cOvQnWp/8h2PcHzNRnaLsnbvnvLUW7+8keC5yi4BvIJE+khoAqFsdpL2EPd3xABgC6TlJ6JdgyPIhiPLaueK6l/d1XdL5r8R3w1a/wC3v2+hbfyHY9wfM0/Idj3B8zUbwLtfbxN7ucpW5lLAhg6GNxI1B9QKslXwnGa5o6oqnCUHiSI38h2PcHzNPyHY9wfM1JUqWCBHfkOx7g+Zr5+Q7HuD5mpKldwDiw/CbVtsyIAw5120pQClKUApSlAKUpQClKUBoxdksBlIBDAgkSNOokfvrX3V737f/Cb/ALlddR+MTEEnuzbynNo2YH2Rl1H6Wb0B57UBpwmHuPNwtaOcyJtE+FdFI8exHi/WNacV2cS4CHTD6mSRYKmesrcBrdhfrIIUraCKVEifYk6ATvlges71LVxpPc6m1sQ+B4J3KFLXdIhjNlttmPqxuEk+sxXbiuHpcmRBOWSDGbKQQG67RryJiK66USS2DberIpeDQI7+9sQDn1EiNNI9OhrvwtjICMzNqT4jJE8gTyqn8M7dLicVdw6K1sWluHN4TPd3u5YtJ8IkhvSZPKpccZXKWN1wAVBm2AZYSNI6c/XpUXNJ4YwT9QOH+1xhblbUgfMqJ85VyPJxXw8WGVmFy4Qu8Is85IEbCJ+I61pw163aR7qXHFtsu6hpCAJ4RGaPDz3M9aj4qHKWWlQS8TkwrXGMkaIo1EaGYjcDXc+onvwuIbvDbY5vCGBiDqSCDGnLfz+clYm8DB3UpSpnDmx9u4ygWmVTmBJYTprMdD5/6VjgbFxc3eOGmIgRGp8uhA+HLYddKAjW4mdhbYPpoQdiBB0B5yADGx1FdVrCKLeRgHBnNmAIYkyxI21JJit8V9oDjwXCrFkk2bNq2SIJRFUkdNBtXZSlEsDORSlKAUpSgFKUoBSlKAUpSgFKUoBSlKAUpSgFKUoBSlKAhMWq2zfZCttjk8YTMZMbgatJP41w3MaQo/pgklwD3QI/3YykDmpafieSmJHH3lR3DulvN3ZBeApAPiAnQmAdOUio4Y0EGb+GB6FkIJBWSfVQ3P7w0EVlmvMya2MBxAnbGKQYy/YgnUlZ0GozDfyPw22cSWmMWCJhfsxKkgxmI0PI9NuornS/H++wOYFiDpoWnoRyMTUomPw0QbmH13AdInn61Bo6acJxNF/OYgOGErK5SBodYHR1ia7cO04mRsbI/wCpq0fXcL/WYf8AaT+fmfnWXDr6PiCbRVlW0oldVnM2gI0mOXmKnUvMclsTNKUrUQFKUoBSlKAUpSgFKUoBSlKAUpSgFKUoBSlKAUpSgFKUoBSlKAUpSgFKUoDFkB3ANY9yvuj5VspQGvuV90fKncr7o+VbKUBr7lfdHyrJUA2AHpWVKAUpSgFKUoBSlKAUpSgFKUoBSlKAUpSgFKUoBSlKAUqucdw2Oe5c+rMi22t2chNwqVdLjtdkZDIdciTOgB0rlwPCMfba9N8XALBWwzO2t0qPE6kMFGYt72gHpQFtpVc4Dax9twuKa3ctHQFT4kEM2ZiRLawka6FTJgkxq4LilkWwlxLpbuhdLMTlOZu8PjJlQpHsgEnkIggXWlVmxb4mWQu+HUd4M6gFvs8zTBgeLJlHr+K1gsctwv3isoxF1whfRrRt3hbQnu/BDmzttDEltJAs1Kiuz+HxCC79bdXLXWKEGYQgQNhGs6cutStAKUpQClKUApSlAKUpQClKjTcxXeDwWe6zQTmYvll9QIiYyadS3QSBJUqHS5jYMph58MQzwd80gjSNIGs9RWAu47+rw3P779fTprvvpHMATdKiLtzGa5Use2Yln9iDqdPamNPLlMAtzGSJt2AOfiYnzjQfjH8gJelQxv42WAs2Inwk3W1BOmgU6gDX1FfTexuYxasFZMfasCRJifAY8MfGaAmKVH3XxH3VtfdiWbp4p096APKj3MQNktNpr4iusnTY8ooCQpUebuJ0i3a5yO8bTprk6TPwr4L2JkfZW8siftDMc4GWD8/lQEjSuE3L8fm7ZObTxkDLrr7Oh20/Glt78+JbceDZjMR4+W4O3XyoDupUa13Eja3ZOm/eMJPSMhj1mtneX/ct8tM5+OsafKgO6lfJpQH2lKUA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s://figures.boundless.com/19691/large/figure-41-02-03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724400"/>
            <a:ext cx="4038600" cy="1864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get oxygen from openings on the sides of their abdomen, and they get energy from this oxygen.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are heterotrophic, meaning they consume food.</a:t>
            </a:r>
          </a:p>
          <a:p>
            <a:r>
              <a:rPr lang="en-US" dirty="0" smtClean="0"/>
              <a:t>They eat nectar blood, other organisms, and plants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are born as eggs, then throughout their life they grow through metamorphosis. metamorphosis is when their shape and form changes. 10% of insects go through incomplete metamorphosis </a:t>
            </a:r>
            <a:endParaRPr lang="en-US" dirty="0"/>
          </a:p>
        </p:txBody>
      </p:sp>
      <p:pic>
        <p:nvPicPr>
          <p:cNvPr id="3074" name="Picture 2" descr="http://extension.entm.purdue.edu/401Book/images/know/completemetamorpho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495800"/>
            <a:ext cx="2381250" cy="19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use hormones to communicate within their body and regulate 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206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Insects</vt:lpstr>
      <vt:lpstr>4 facts about insects</vt:lpstr>
      <vt:lpstr>Synthesis</vt:lpstr>
      <vt:lpstr>Transport</vt:lpstr>
      <vt:lpstr>Excretion </vt:lpstr>
      <vt:lpstr>Respiration</vt:lpstr>
      <vt:lpstr>Nutrition</vt:lpstr>
      <vt:lpstr>Growth</vt:lpstr>
      <vt:lpstr>Regulation</vt:lpstr>
      <vt:lpstr>Reproduction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Insects</dc:title>
  <dc:creator>8377154</dc:creator>
  <cp:lastModifiedBy>8377154</cp:lastModifiedBy>
  <cp:revision>10</cp:revision>
  <dcterms:created xsi:type="dcterms:W3CDTF">2015-09-04T12:07:34Z</dcterms:created>
  <dcterms:modified xsi:type="dcterms:W3CDTF">2015-09-17T12:24:24Z</dcterms:modified>
</cp:coreProperties>
</file>